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57" r:id="rId3"/>
    <p:sldId id="303" r:id="rId4"/>
    <p:sldId id="308" r:id="rId5"/>
    <p:sldId id="306" r:id="rId6"/>
    <p:sldId id="304" r:id="rId7"/>
    <p:sldId id="307" r:id="rId8"/>
    <p:sldId id="305" r:id="rId9"/>
  </p:sldIdLst>
  <p:sldSz cx="9144000" cy="5143500" type="screen16x9"/>
  <p:notesSz cx="6858000" cy="9144000"/>
  <p:embeddedFontLst>
    <p:embeddedFont>
      <p:font typeface="Fira Code" panose="020B0604020202020204" charset="0"/>
      <p:regular r:id="rId11"/>
      <p:bold r:id="rId12"/>
    </p:embeddedFont>
    <p:embeddedFont>
      <p:font typeface="Fira Code Light" panose="020B0604020202020204" charset="0"/>
      <p:regular r:id="rId13"/>
      <p:bold r:id="rId14"/>
    </p:embeddedFont>
    <p:embeddedFont>
      <p:font typeface="Oswald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C2C96-144C-47C7-B400-2A019C1327DF}">
  <a:tblStyle styleId="{FE9C2C96-144C-47C7-B400-2A019C132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8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1020303" y="3179218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FOT-RodinBokutoh Pro B" panose="02020800000000000000" pitchFamily="18" charset="-128"/>
                <a:ea typeface="FOT-RodinBokutoh Pro B" panose="02020800000000000000" pitchFamily="18" charset="-128"/>
              </a:rPr>
              <a:t>&gt; Antonio Di Bella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FOT-RodinBokutoh Pro B" panose="02020800000000000000" pitchFamily="18" charset="-128"/>
                <a:ea typeface="FOT-RodinBokutoh Pro B" panose="02020800000000000000" pitchFamily="18" charset="-128"/>
              </a:rPr>
              <a:t>&gt; O46000791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FOT-RodinBokutoh Pro B" panose="02020800000000000000" pitchFamily="18" charset="-128"/>
                <a:ea typeface="FOT-RodinBokutoh Pro B" panose="02020800000000000000" pitchFamily="18" charset="-128"/>
              </a:rPr>
              <a:t>&gt; 26/04/2022</a:t>
            </a:r>
            <a:endParaRPr sz="2000" b="1" dirty="0">
              <a:latin typeface="FOT-RodinBokutoh Pro B" panose="02020800000000000000" pitchFamily="18" charset="-128"/>
              <a:ea typeface="FOT-RodinBokutoh Pro B" panose="02020800000000000000" pitchFamily="18" charset="-128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859259" y="1324433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200" dirty="0" smtClean="0"/>
              <a:t>&gt; MHW3</a:t>
            </a:r>
            <a:endParaRPr sz="7200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MHW3.HTML</a:t>
            </a:r>
            <a:endParaRPr sz="11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MHW3.HTML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/DESCRIZIONE DEL PROGETTO</a:t>
            </a:r>
            <a:endParaRPr dirty="0"/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Creare una pagina web utilizzando come base di partenza </a:t>
            </a:r>
            <a:r>
              <a:rPr lang="it-IT" sz="1800" dirty="0" smtClean="0"/>
              <a:t>I</a:t>
            </a:r>
            <a:r>
              <a:rPr lang="en" sz="1800" dirty="0" smtClean="0"/>
              <a:t> progetti del MHW1 o MHW2 implementando: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365760" lvl="0" indent="-154939" algn="l" rtl="0">
              <a:spcBef>
                <a:spcPts val="10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600" dirty="0" smtClean="0"/>
              <a:t>Una API REST senza autenticazione o con API key.</a:t>
            </a:r>
            <a:endParaRPr sz="1600" dirty="0"/>
          </a:p>
          <a:p>
            <a:pPr marL="365760" lvl="0" indent="-154939">
              <a:buSzPts val="1000"/>
            </a:pPr>
            <a:r>
              <a:rPr lang="en" sz="1600" dirty="0" smtClean="0"/>
              <a:t>Una API REST con autenticazione O Auth2.</a:t>
            </a:r>
            <a:endParaRPr sz="1600" dirty="0" smtClean="0"/>
          </a:p>
          <a:p>
            <a:pPr marL="210821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/LAYOUT DEL SITO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r>
              <a:rPr lang="it-IT" sz="1400" dirty="0" smtClean="0"/>
              <a:t>Il sito si presenza come un quiz a scelta multipla generato dinamicamente tramite 3 API REST differenti senza autenticazione.</a:t>
            </a:r>
          </a:p>
          <a:p>
            <a:pPr marL="158750" indent="0">
              <a:buNone/>
            </a:pPr>
            <a:endParaRPr lang="it-IT" sz="1400" dirty="0" smtClean="0"/>
          </a:p>
          <a:p>
            <a:pPr marL="158750" indent="0">
              <a:buNone/>
            </a:pPr>
            <a:r>
              <a:rPr lang="it-IT" sz="1400" dirty="0" smtClean="0"/>
              <a:t>Al completamento del quiz verrà generata una casella in cui verrà mostrato in base alle risposte date il riferimento ad un anime preso da un API REST con autenticazione OAuth2.</a:t>
            </a:r>
          </a:p>
          <a:p>
            <a:pPr marL="158750" indent="0">
              <a:buNone/>
            </a:pPr>
            <a:r>
              <a:rPr lang="it-IT" sz="1050" dirty="0" smtClean="0"/>
              <a:t>  </a:t>
            </a:r>
            <a:endParaRPr lang="it-IT" sz="105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412100"/>
            <a:ext cx="2300941" cy="29337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12" y="1412100"/>
            <a:ext cx="20174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/UTILIZZO DELLE API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endParaRPr lang="it-IT" sz="1600" dirty="0" smtClean="0"/>
          </a:p>
          <a:p>
            <a:pPr marL="158750" indent="0">
              <a:buNone/>
            </a:pPr>
            <a:r>
              <a:rPr lang="it-IT" sz="1600" dirty="0" smtClean="0"/>
              <a:t>Ricalcando le stesse specifiche del mhw2,il sito crea dinamicamente le sezioni del quiz, utilizzando gli URL generati casualmente dalle API fornite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69" y="1270028"/>
            <a:ext cx="2342029" cy="32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/UTILIZZO DELLE API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endParaRPr lang="it-IT" sz="1600" dirty="0" smtClean="0"/>
          </a:p>
          <a:p>
            <a:pPr marL="158750" indent="0">
              <a:buNone/>
            </a:pPr>
            <a:r>
              <a:rPr lang="it-IT" sz="1600" dirty="0" smtClean="0"/>
              <a:t>Il </a:t>
            </a:r>
            <a:r>
              <a:rPr lang="it-IT" sz="1600" dirty="0" err="1" smtClean="0"/>
              <a:t>token</a:t>
            </a:r>
            <a:r>
              <a:rPr lang="it-IT" sz="1600" dirty="0" smtClean="0"/>
              <a:t> per l’accesso alle API del sito </a:t>
            </a:r>
            <a:r>
              <a:rPr lang="it-IT" sz="1600" dirty="0" err="1" smtClean="0"/>
              <a:t>Kitsu</a:t>
            </a:r>
            <a:r>
              <a:rPr lang="it-IT" sz="1600" dirty="0" smtClean="0"/>
              <a:t> è stato ottenuto tramite una </a:t>
            </a:r>
            <a:r>
              <a:rPr lang="it-IT" sz="1600" dirty="0" err="1" smtClean="0"/>
              <a:t>fetch</a:t>
            </a:r>
            <a:r>
              <a:rPr lang="it-IT" sz="1600" dirty="0" smtClean="0"/>
              <a:t> con metodo POST inserendo id e password di un account già registrato al sito.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12" y="1328418"/>
            <a:ext cx="2835913" cy="9884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12" y="2360073"/>
            <a:ext cx="3709049" cy="1725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512" y="2608787"/>
            <a:ext cx="2368729" cy="12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/UTILIZZO DELLE API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endParaRPr lang="it-IT" sz="1600" dirty="0" smtClean="0"/>
          </a:p>
          <a:p>
            <a:pPr marL="158750" indent="0">
              <a:buNone/>
            </a:pPr>
            <a:r>
              <a:rPr lang="it-IT" sz="1600" dirty="0" smtClean="0"/>
              <a:t>Il primo utilizzo delle API è con autenticazione di tipo </a:t>
            </a:r>
            <a:r>
              <a:rPr lang="it-IT" sz="1600" dirty="0" err="1" smtClean="0"/>
              <a:t>OAuth</a:t>
            </a:r>
            <a:r>
              <a:rPr lang="it-IT" sz="1600" dirty="0" smtClean="0"/>
              <a:t> 2 dove tramite il sito di </a:t>
            </a:r>
            <a:r>
              <a:rPr lang="it-IT" sz="1600" dirty="0" err="1" smtClean="0"/>
              <a:t>kitsu</a:t>
            </a:r>
            <a:r>
              <a:rPr lang="it-IT" sz="1600" dirty="0" smtClean="0"/>
              <a:t> e l’apposito </a:t>
            </a:r>
            <a:r>
              <a:rPr lang="it-IT" sz="1600" dirty="0" err="1" smtClean="0"/>
              <a:t>toke</a:t>
            </a:r>
            <a:r>
              <a:rPr lang="it-IT" sz="1600" dirty="0" err="1" smtClean="0"/>
              <a:t>n</a:t>
            </a:r>
            <a:r>
              <a:rPr lang="it-IT" sz="1600" dirty="0" smtClean="0"/>
              <a:t> per accedervi è stato possibile reperire le informazioni in base alla categoria scelta.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2933572"/>
            <a:ext cx="3013327" cy="13874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277966"/>
            <a:ext cx="3822466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/UTILIZZO DELLE API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r>
              <a:rPr lang="it-IT" sz="1400" dirty="0" smtClean="0"/>
              <a:t>Successivamente sono state utilizzate 3 differenti API senza </a:t>
            </a:r>
            <a:r>
              <a:rPr lang="it-IT" sz="1400" dirty="0" err="1" smtClean="0"/>
              <a:t>key</a:t>
            </a:r>
            <a:r>
              <a:rPr lang="it-IT" sz="1400" dirty="0" smtClean="0"/>
              <a:t> utilizzando il metodo GET per generare casualmente il quiz.</a:t>
            </a:r>
          </a:p>
          <a:p>
            <a:pPr marL="158750" indent="0">
              <a:buNone/>
            </a:pPr>
            <a:endParaRPr lang="it-IT" sz="1400" dirty="0" smtClean="0"/>
          </a:p>
          <a:p>
            <a:pPr marL="158750" indent="0">
              <a:buNone/>
            </a:pPr>
            <a:r>
              <a:rPr lang="it-IT" sz="1400" dirty="0" smtClean="0"/>
              <a:t>Ogni </a:t>
            </a:r>
            <a:r>
              <a:rPr lang="it-IT" sz="1400" dirty="0" err="1" smtClean="0"/>
              <a:t>fetch</a:t>
            </a:r>
            <a:r>
              <a:rPr lang="it-IT" sz="1400" dirty="0" smtClean="0"/>
              <a:t> restituiva uno o più risultati di immagini generate casualmente, nel caso di </a:t>
            </a:r>
            <a:r>
              <a:rPr lang="it-IT" sz="1400" dirty="0" err="1" smtClean="0"/>
              <a:t>pokeapi</a:t>
            </a:r>
            <a:r>
              <a:rPr lang="it-IT" sz="1400" dirty="0" smtClean="0"/>
              <a:t> è stato necessario </a:t>
            </a:r>
            <a:r>
              <a:rPr lang="it-IT" sz="1400" dirty="0" smtClean="0"/>
              <a:t>l’utilizzo del </a:t>
            </a:r>
            <a:r>
              <a:rPr lang="it-IT" sz="1400" dirty="0" smtClean="0"/>
              <a:t>ciclo for poiché la promise restituiva solo i dati di un esemplare alla volta.</a:t>
            </a:r>
            <a:endParaRPr lang="it-IT" sz="1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12" y="1330157"/>
            <a:ext cx="3772029" cy="129550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12" y="2727418"/>
            <a:ext cx="1839959" cy="17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/UTILIZZO DELLE API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0000" y="1188900"/>
            <a:ext cx="3118512" cy="3380100"/>
          </a:xfrm>
        </p:spPr>
        <p:txBody>
          <a:bodyPr anchor="t"/>
          <a:lstStyle/>
          <a:p>
            <a:pPr marL="158750" indent="0">
              <a:buNone/>
            </a:pPr>
            <a:endParaRPr lang="it-IT" sz="1600" dirty="0" smtClean="0"/>
          </a:p>
          <a:p>
            <a:pPr marL="158750" indent="0">
              <a:buNone/>
            </a:pPr>
            <a:r>
              <a:rPr lang="it-IT" sz="1600" dirty="0" smtClean="0"/>
              <a:t>Alla fine del quiz verrà generato in base alla categoria scelta ed alle risposte date una sezione dove verrà mostrato: titolo, descrizione e locandina dell’anime corrispondete al </a:t>
            </a:r>
            <a:r>
              <a:rPr lang="it-IT" sz="1600" dirty="0" err="1" smtClean="0"/>
              <a:t>choice</a:t>
            </a:r>
            <a:r>
              <a:rPr lang="it-IT" sz="1600" dirty="0" smtClean="0"/>
              <a:t>-id delle risposte.   </a:t>
            </a:r>
            <a:endParaRPr lang="it-IT" sz="16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189" y="3077212"/>
            <a:ext cx="2702256" cy="14427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12" y="1271200"/>
            <a:ext cx="4506666" cy="17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302</Words>
  <Application>Microsoft Office PowerPoint</Application>
  <PresentationFormat>Presentazione su schermo (16:9)</PresentationFormat>
  <Paragraphs>32</Paragraphs>
  <Slides>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Fira Code</vt:lpstr>
      <vt:lpstr>FOT-RodinBokutoh Pro B</vt:lpstr>
      <vt:lpstr>Roboto Condensed Light</vt:lpstr>
      <vt:lpstr>Fira Code Light</vt:lpstr>
      <vt:lpstr>Oswald</vt:lpstr>
      <vt:lpstr>Arial</vt:lpstr>
      <vt:lpstr>How to Code Workshop by Slidesgo</vt:lpstr>
      <vt:lpstr>&gt; MHW3</vt:lpstr>
      <vt:lpstr>/DESCRIZIONE DEL PROGETTO</vt:lpstr>
      <vt:lpstr>/LAYOUT DEL SITO</vt:lpstr>
      <vt:lpstr>/UTILIZZO DELLE API</vt:lpstr>
      <vt:lpstr>/UTILIZZO DELLE API</vt:lpstr>
      <vt:lpstr>/UTILIZZO DELLE API</vt:lpstr>
      <vt:lpstr>/UTILIZZO DELLE API</vt:lpstr>
      <vt:lpstr>/UTILIZZO DELLE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 MHW3</dc:title>
  <dc:creator>Antonio Di Bella</dc:creator>
  <cp:lastModifiedBy>Antonio Di Bella</cp:lastModifiedBy>
  <cp:revision>8</cp:revision>
  <dcterms:modified xsi:type="dcterms:W3CDTF">2022-04-30T00:41:33Z</dcterms:modified>
</cp:coreProperties>
</file>